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61" r:id="rId3"/>
    <p:sldId id="256" r:id="rId4"/>
    <p:sldId id="258" r:id="rId5"/>
    <p:sldId id="260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Tahoma" panose="020B0604030504040204" pitchFamily="34" charset="0"/>
      <p:regular r:id="rId13"/>
      <p:bold r:id="rId14"/>
    </p:embeddedFont>
    <p:embeddedFont>
      <p:font typeface="Xilosa" panose="02000000000000000000" pitchFamily="2" charset="0"/>
      <p:regular r:id="rId15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E7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249" autoAdjust="0"/>
  </p:normalViewPr>
  <p:slideViewPr>
    <p:cSldViewPr snapToGrid="0">
      <p:cViewPr varScale="1">
        <p:scale>
          <a:sx n="68" d="100"/>
          <a:sy n="68" d="100"/>
        </p:scale>
        <p:origin x="816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41F79A-EEFB-41EB-8DF0-F1C34EFA37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3DE85EC-A81F-4664-948E-7CA7A243B9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66CA95E-785E-4CC9-9664-0E4F31502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681CA43-CB57-4DBC-BC60-6B1896FBF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48E294C-C56A-488F-ADE1-604B0E51A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9002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356738-6CD3-4908-BAF1-BE833B73E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EF68E99-8683-459B-A5D7-624777103E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3022D04-E463-4E42-8859-825187E0B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D1E016-617B-4557-9220-A2B617804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815357-CF57-4DDA-9BF8-F0248752A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9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AB67D42-B997-44D6-9720-1FD49C88CC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BE6AF61-7251-4536-B275-6E37FC5CE1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5DE5A5-6FF1-4877-944A-C9D187F46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753B803-E9DB-4877-BBB8-EAA1D9E12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C02C83-807E-4F2A-829C-1B9E11483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8755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226D8A-087D-468D-8635-5BF8BBC85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18A8A5-EFD6-4533-854D-AAB5B0357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43B32C-3E2C-4622-ADDD-FDF9C2EB0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028F96-3DBC-465F-A5A7-4BF2BF197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F1E14F9-A4F0-411A-B6CC-9B776E223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7724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09A229-4B49-44BF-823C-830809368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BF73A4D-8717-4DEA-B11A-7EE375234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F67063F-61D2-4FD6-BF64-7A12261D3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BFEE57A-7644-4DB7-A10B-9D8FBDCD0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9D4546-F7CC-4F77-BFA3-955B59F1E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0737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E92AA7-7ECE-4865-B487-6E22F7FF8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0E60CC7-6716-476B-A607-8A1EEFC847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224D4F4-F810-4BE3-88EA-3E1149EF9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1725540-E7CE-4292-B729-1B64533C4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7AF113C-4B63-4C75-B031-A2BFABE54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09CD1E5-675A-4A1B-BA2A-4A8B29D76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5132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BD63DD-5B5A-4C3C-B5B3-E51C0B5CC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E108EB-6EB3-46C0-8A59-860C434300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079FECF-0A4A-4366-857D-9627411192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9773B6B-A45D-4215-8C1A-B2D34FEF59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BF8FF4F-E809-44CE-8B00-121FEEFB69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6B3F1DF-39AC-44BF-8B1E-8201CDFDA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F3CCE1A-349D-4B4E-870E-FB8972721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FB6A266-1838-4817-9315-7F91B0B93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6437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6A9F89-7F75-4ABF-ADA5-AB7A9AA52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EA0CB72-08B7-4C71-8C76-6708AA9D4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87C7A0D-8DDD-45A1-B15E-59743C6BE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9AC8C8A-570F-4E5D-8DA4-149444E1C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0809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2B47B31D-38D8-4CDB-9223-33740052D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A367344-E526-43DB-A613-A92FDE2CE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C9A7077-1B98-46BD-BB61-2CBF8306A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6784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AE9B16-3F54-4AA0-868A-FF498D828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B9830D4-EA83-4F09-82FC-0E3ECEE8CF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9E1FB08-86B1-4219-A7F8-F97DAA60AC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C6F3608-F1A9-4094-BB96-B9B3114F4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F2AF63D-78B6-4D11-A624-1B9B9116D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E8D2C50-6013-48C8-B4C0-63FBEE108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8614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7BC8B-5400-483D-8850-CB6EEA799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1BA776A-C705-410E-BF75-4C0CC1C0DD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55A9723-5281-4109-81B9-81CECC0FF4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88F732C-3C12-4401-9478-B65C2D6DD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45437D5-520A-4211-9B49-31289E0AA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33AE589-4BF5-4C35-9F57-DDD2B9AFA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087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2C9AF25-4BF7-4FEC-8633-DDC71F895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10507B3-9E16-4CD6-BC56-15C249A31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7327F7-E351-403E-8998-3774D3DE5B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1D1B9-EB77-4242-BEBE-38294CD8E4B4}" type="datetimeFigureOut">
              <a:rPr lang="pt-BR" smtClean="0"/>
              <a:t>07/11/2018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38C076B-5DFB-42F9-8199-D4F3B157D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46F3FA-0086-4BFA-B121-9CEEDC59AE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CBDE36-D78F-4FE8-8B9E-C1BAE958E46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1471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Cordel_V&#237;deo.avi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" Target="slide4.xml"/><Relationship Id="rId5" Type="http://schemas.openxmlformats.org/officeDocument/2006/relationships/slide" Target="slide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pt.wikipedia.org/wiki/J._Borges" TargetMode="External"/><Relationship Id="rId5" Type="http://schemas.openxmlformats.org/officeDocument/2006/relationships/hyperlink" Target="https://youtu.be/BAaR9UHsUA0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0AF1691B-04BE-4776-A416-0D63B6F66F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" b="92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9CF65FD4-ECDD-4B6F-BA52-F55AD7FAF8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06" y="339915"/>
            <a:ext cx="3776051" cy="95713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004CA64-C81A-4ED9-9C0A-ACACB58C6A76}"/>
              </a:ext>
            </a:extLst>
          </p:cNvPr>
          <p:cNvSpPr txBox="1"/>
          <p:nvPr/>
        </p:nvSpPr>
        <p:spPr>
          <a:xfrm>
            <a:off x="4228243" y="618429"/>
            <a:ext cx="16666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latin typeface="Xilosa" panose="02000000000000000000" pitchFamily="2" charset="0"/>
                <a:ea typeface="Xilosa" panose="02000000000000000000" pitchFamily="2" charset="0"/>
              </a:rPr>
              <a:t>PÁGINA INICIAL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2A7BF03-857A-4C82-AE43-7631973A9059}"/>
              </a:ext>
            </a:extLst>
          </p:cNvPr>
          <p:cNvSpPr txBox="1"/>
          <p:nvPr/>
        </p:nvSpPr>
        <p:spPr>
          <a:xfrm>
            <a:off x="6185135" y="618429"/>
            <a:ext cx="876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u="sng" dirty="0">
                <a:latin typeface="Xilosa" panose="02000000000000000000" pitchFamily="2" charset="0"/>
                <a:ea typeface="Xilosa" panose="02000000000000000000" pitchFamily="2" charset="0"/>
              </a:rPr>
              <a:t>SOBRE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C2AD86E-6F21-493F-877B-BFB9388C3296}"/>
              </a:ext>
            </a:extLst>
          </p:cNvPr>
          <p:cNvSpPr txBox="1"/>
          <p:nvPr/>
        </p:nvSpPr>
        <p:spPr>
          <a:xfrm>
            <a:off x="7406086" y="618429"/>
            <a:ext cx="1098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latin typeface="Xilosa" panose="02000000000000000000" pitchFamily="2" charset="0"/>
                <a:ea typeface="Xilosa" panose="02000000000000000000" pitchFamily="2" charset="0"/>
              </a:rPr>
              <a:t>CONTATO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DE75163-8CE5-466C-A22F-0A6892AAA8AB}"/>
              </a:ext>
            </a:extLst>
          </p:cNvPr>
          <p:cNvGrpSpPr/>
          <p:nvPr/>
        </p:nvGrpSpPr>
        <p:grpSpPr>
          <a:xfrm>
            <a:off x="7856846" y="380193"/>
            <a:ext cx="4109048" cy="1001636"/>
            <a:chOff x="7856846" y="418528"/>
            <a:chExt cx="4109048" cy="1001636"/>
          </a:xfrm>
        </p:grpSpPr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3D7A2EEF-94EE-4BF5-9CAE-357977FF3E42}"/>
                </a:ext>
              </a:extLst>
            </p:cNvPr>
            <p:cNvSpPr txBox="1"/>
            <p:nvPr/>
          </p:nvSpPr>
          <p:spPr>
            <a:xfrm>
              <a:off x="8932338" y="426682"/>
              <a:ext cx="10985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Usuário</a:t>
              </a:r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F5B4CAFE-9EF9-47CC-A659-79D1FEE4D58D}"/>
                </a:ext>
              </a:extLst>
            </p:cNvPr>
            <p:cNvSpPr txBox="1"/>
            <p:nvPr/>
          </p:nvSpPr>
          <p:spPr>
            <a:xfrm>
              <a:off x="7856846" y="1158554"/>
              <a:ext cx="410904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Não possui conta? </a:t>
              </a:r>
              <a:r>
                <a:rPr lang="pt-BR" sz="1100" u="sng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Crie uma aqui.</a:t>
              </a:r>
            </a:p>
          </p:txBody>
        </p:sp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7A5C0E23-D05A-423C-8CC0-CFE3B0FED986}"/>
                </a:ext>
              </a:extLst>
            </p:cNvPr>
            <p:cNvSpPr/>
            <p:nvPr/>
          </p:nvSpPr>
          <p:spPr>
            <a:xfrm>
              <a:off x="10098157" y="418528"/>
              <a:ext cx="1749286" cy="27699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FDA1A0EA-40F0-4E05-82BC-6DA524DF9FCC}"/>
                </a:ext>
              </a:extLst>
            </p:cNvPr>
            <p:cNvSpPr txBox="1"/>
            <p:nvPr/>
          </p:nvSpPr>
          <p:spPr>
            <a:xfrm>
              <a:off x="8932338" y="806875"/>
              <a:ext cx="10985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Senha</a:t>
              </a:r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7E57BED0-3BBE-43E2-B4F3-78ED72BB2D0E}"/>
                </a:ext>
              </a:extLst>
            </p:cNvPr>
            <p:cNvSpPr/>
            <p:nvPr/>
          </p:nvSpPr>
          <p:spPr>
            <a:xfrm>
              <a:off x="10098157" y="809139"/>
              <a:ext cx="1749286" cy="26161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15" name="Imagem 14">
            <a:extLst>
              <a:ext uri="{FF2B5EF4-FFF2-40B4-BE49-F238E27FC236}">
                <a16:creationId xmlns:a16="http://schemas.microsoft.com/office/drawing/2014/main" id="{75C24535-6B5E-4770-952D-C91ADFA529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32338" y="1873968"/>
            <a:ext cx="3418555" cy="5408127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9595410C-63BF-49F6-8819-6ACB547ED47F}"/>
              </a:ext>
            </a:extLst>
          </p:cNvPr>
          <p:cNvSpPr txBox="1"/>
          <p:nvPr/>
        </p:nvSpPr>
        <p:spPr>
          <a:xfrm>
            <a:off x="449143" y="2094913"/>
            <a:ext cx="8483195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Plataforma informativa e interativa.</a:t>
            </a:r>
          </a:p>
          <a:p>
            <a:r>
              <a:rPr lang="pt-BR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Compartilhando conteúdo através da construção de cordéis.</a:t>
            </a:r>
          </a:p>
          <a:p>
            <a:endParaRPr lang="pt-BR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O </a:t>
            </a:r>
            <a:r>
              <a:rPr lang="pt-BR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Cordec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é uma proposta universitária de interação e compartilhamento de ideias, informação e cultura através do uso da 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literatura de cordel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no ambiente digital. O projeto teve início em setembro de 2018, quando o cordel passou para o status de 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Patrimônio Imaterial Brasileiro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	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O cordel engloba diversos tipos de manifestações artísticas, como o 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repente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(música) e a 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" action="ppaction://hlinkshowjump?jump=nextslid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xilogravura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(pintura), além de ser um meio de preservação da identidade e cultura regionais, perpetuando o folclore e a história. </a:t>
            </a: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hlinkClick r:id="rId7" action="ppaction://hlinkfile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7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Confira aqui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como foi a primeira interação realizada dentro da Fatec Rubens Lara – Faculdade de Tecnologia de Santos.</a:t>
            </a:r>
          </a:p>
          <a:p>
            <a:r>
              <a:rPr lang="pt-B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008FBCBC-17FA-4520-9614-717ABED97C40}"/>
              </a:ext>
            </a:extLst>
          </p:cNvPr>
          <p:cNvCxnSpPr>
            <a:cxnSpLocks/>
          </p:cNvCxnSpPr>
          <p:nvPr/>
        </p:nvCxnSpPr>
        <p:spPr>
          <a:xfrm>
            <a:off x="-323557" y="1547446"/>
            <a:ext cx="12674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4036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0AF1691B-04BE-4776-A416-0D63B6F66F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" b="92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4AC8D21B-83A1-45B5-9C40-385008E3FC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873" y="1704850"/>
            <a:ext cx="4700750" cy="4534721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9CF65FD4-ECDD-4B6F-BA52-F55AD7FAF8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06" y="339915"/>
            <a:ext cx="3776051" cy="95713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C004CA64-C81A-4ED9-9C0A-ACACB58C6A76}"/>
              </a:ext>
            </a:extLst>
          </p:cNvPr>
          <p:cNvSpPr txBox="1"/>
          <p:nvPr/>
        </p:nvSpPr>
        <p:spPr>
          <a:xfrm>
            <a:off x="4228243" y="618429"/>
            <a:ext cx="16666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latin typeface="Xilosa" panose="02000000000000000000" pitchFamily="2" charset="0"/>
                <a:ea typeface="Xilosa" panose="02000000000000000000" pitchFamily="2" charset="0"/>
              </a:rPr>
              <a:t>PÁGINA INICIAL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2A7BF03-857A-4C82-AE43-7631973A9059}"/>
              </a:ext>
            </a:extLst>
          </p:cNvPr>
          <p:cNvSpPr txBox="1"/>
          <p:nvPr/>
        </p:nvSpPr>
        <p:spPr>
          <a:xfrm>
            <a:off x="6185135" y="618429"/>
            <a:ext cx="876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u="sng" dirty="0">
                <a:latin typeface="Xilosa" panose="02000000000000000000" pitchFamily="2" charset="0"/>
                <a:ea typeface="Xilosa" panose="02000000000000000000" pitchFamily="2" charset="0"/>
              </a:rPr>
              <a:t>SOBRE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C2AD86E-6F21-493F-877B-BFB9388C3296}"/>
              </a:ext>
            </a:extLst>
          </p:cNvPr>
          <p:cNvSpPr txBox="1"/>
          <p:nvPr/>
        </p:nvSpPr>
        <p:spPr>
          <a:xfrm>
            <a:off x="7406086" y="618429"/>
            <a:ext cx="1098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latin typeface="Xilosa" panose="02000000000000000000" pitchFamily="2" charset="0"/>
                <a:ea typeface="Xilosa" panose="02000000000000000000" pitchFamily="2" charset="0"/>
              </a:rPr>
              <a:t>CONTATO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BDE75163-8CE5-466C-A22F-0A6892AAA8AB}"/>
              </a:ext>
            </a:extLst>
          </p:cNvPr>
          <p:cNvGrpSpPr/>
          <p:nvPr/>
        </p:nvGrpSpPr>
        <p:grpSpPr>
          <a:xfrm>
            <a:off x="7856846" y="380193"/>
            <a:ext cx="4109048" cy="1001636"/>
            <a:chOff x="7856846" y="418528"/>
            <a:chExt cx="4109048" cy="1001636"/>
          </a:xfrm>
        </p:grpSpPr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3D7A2EEF-94EE-4BF5-9CAE-357977FF3E42}"/>
                </a:ext>
              </a:extLst>
            </p:cNvPr>
            <p:cNvSpPr txBox="1"/>
            <p:nvPr/>
          </p:nvSpPr>
          <p:spPr>
            <a:xfrm>
              <a:off x="8932338" y="426682"/>
              <a:ext cx="10985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Usuário</a:t>
              </a:r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F5B4CAFE-9EF9-47CC-A659-79D1FEE4D58D}"/>
                </a:ext>
              </a:extLst>
            </p:cNvPr>
            <p:cNvSpPr txBox="1"/>
            <p:nvPr/>
          </p:nvSpPr>
          <p:spPr>
            <a:xfrm>
              <a:off x="7856846" y="1158554"/>
              <a:ext cx="410904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1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Não possui conta? </a:t>
              </a:r>
              <a:r>
                <a:rPr lang="pt-BR" sz="1100" u="sng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Crie uma aqui.</a:t>
              </a:r>
            </a:p>
          </p:txBody>
        </p:sp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7A5C0E23-D05A-423C-8CC0-CFE3B0FED986}"/>
                </a:ext>
              </a:extLst>
            </p:cNvPr>
            <p:cNvSpPr/>
            <p:nvPr/>
          </p:nvSpPr>
          <p:spPr>
            <a:xfrm>
              <a:off x="10098157" y="418528"/>
              <a:ext cx="1749286" cy="27699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FDA1A0EA-40F0-4E05-82BC-6DA524DF9FCC}"/>
                </a:ext>
              </a:extLst>
            </p:cNvPr>
            <p:cNvSpPr txBox="1"/>
            <p:nvPr/>
          </p:nvSpPr>
          <p:spPr>
            <a:xfrm>
              <a:off x="8932338" y="806875"/>
              <a:ext cx="10985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pt-BR" sz="14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Senha</a:t>
              </a:r>
            </a:p>
          </p:txBody>
        </p:sp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7E57BED0-3BBE-43E2-B4F3-78ED72BB2D0E}"/>
                </a:ext>
              </a:extLst>
            </p:cNvPr>
            <p:cNvSpPr/>
            <p:nvPr/>
          </p:nvSpPr>
          <p:spPr>
            <a:xfrm>
              <a:off x="10098157" y="809139"/>
              <a:ext cx="1749286" cy="26161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5" name="CaixaDeTexto 4">
            <a:extLst>
              <a:ext uri="{FF2B5EF4-FFF2-40B4-BE49-F238E27FC236}">
                <a16:creationId xmlns:a16="http://schemas.microsoft.com/office/drawing/2014/main" id="{0CBC8BC7-671E-47B2-B16B-79F109E64591}"/>
              </a:ext>
            </a:extLst>
          </p:cNvPr>
          <p:cNvSpPr txBox="1"/>
          <p:nvPr/>
        </p:nvSpPr>
        <p:spPr>
          <a:xfrm>
            <a:off x="444980" y="5652468"/>
            <a:ext cx="36221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800" dirty="0">
                <a:latin typeface="Xilosa" panose="02000000000000000000" pitchFamily="2" charset="0"/>
                <a:ea typeface="Xilosa" panose="02000000000000000000" pitchFamily="2" charset="0"/>
              </a:rPr>
              <a:t>XILOGRAVURA</a:t>
            </a:r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75FF3E5A-F988-465F-BEC0-38906E374033}"/>
              </a:ext>
            </a:extLst>
          </p:cNvPr>
          <p:cNvCxnSpPr>
            <a:cxnSpLocks/>
          </p:cNvCxnSpPr>
          <p:nvPr/>
        </p:nvCxnSpPr>
        <p:spPr>
          <a:xfrm>
            <a:off x="-323557" y="1547446"/>
            <a:ext cx="126744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C629AA2A-FEC8-468E-8A22-15A73620B608}"/>
              </a:ext>
            </a:extLst>
          </p:cNvPr>
          <p:cNvSpPr txBox="1"/>
          <p:nvPr/>
        </p:nvSpPr>
        <p:spPr>
          <a:xfrm>
            <a:off x="4626284" y="2204628"/>
            <a:ext cx="733961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Xilogravura ou xilografia significa gravura em madeira. É uma antiga técnica, de origem chinesa, em que o artesão utiliza um pedaço de madeira para entalhar um desenho, deixando em relevo a parte que pretende fazer a reprodução. Em seguida, utiliza tinta para pintar a parte em relevo do desenho. </a:t>
            </a: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Na fase final, é utilizado um tipo de prensa para exercer pressão e revelar a imagem no papel ou outro suporte. Um detalhe importante é que o desenho sai ao contrário do que foi talhado, o que exige um maior trabalho ao artesão. 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Veja aqui 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como é feito.</a:t>
            </a:r>
            <a:endParaRPr lang="pt-BR" sz="1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A xilogravura é muito popular na região Nordeste do Brasil, onde estão os mais populares xilogravadores (ou xilógrafos) brasileiros. Alguns cordelistas eram também xilogravadores, como por exemplo, o pernambucano 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J. Borges</a:t>
            </a:r>
            <a:r>
              <a:rPr lang="pt-B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endParaRPr lang="pt-BR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r"/>
            <a:r>
              <a:rPr lang="pt-BR" dirty="0">
                <a:latin typeface="Xilosa" panose="02000000000000000000" pitchFamily="2" charset="0"/>
                <a:ea typeface="Xilosa" panose="02000000000000000000" pitchFamily="2" charset="0"/>
                <a:cs typeface="Tahoma" panose="020B0604030504040204" pitchFamily="34" charset="0"/>
                <a:hlinkClick r:id="" action="ppaction://hlinkshowjump?jump=firstslid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VOLTAR</a:t>
            </a:r>
            <a:endParaRPr lang="pt-BR" dirty="0">
              <a:latin typeface="Xilosa" panose="02000000000000000000" pitchFamily="2" charset="0"/>
              <a:ea typeface="Xilosa" panose="02000000000000000000" pitchFamily="2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6301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m 36">
            <a:extLst>
              <a:ext uri="{FF2B5EF4-FFF2-40B4-BE49-F238E27FC236}">
                <a16:creationId xmlns:a16="http://schemas.microsoft.com/office/drawing/2014/main" id="{96512DCF-9742-42DA-8CDE-CB0237C3DC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" b="92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263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Imagem 42">
            <a:extLst>
              <a:ext uri="{FF2B5EF4-FFF2-40B4-BE49-F238E27FC236}">
                <a16:creationId xmlns:a16="http://schemas.microsoft.com/office/drawing/2014/main" id="{8AEDD1B0-6D82-4D27-8590-F08F46F5B0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" b="92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017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8F942624-0959-4CA1-86AE-90D37A854A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" b="92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071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42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Tahoma</vt:lpstr>
      <vt:lpstr>Arial</vt:lpstr>
      <vt:lpstr>Calibri Light</vt:lpstr>
      <vt:lpstr>Calibri</vt:lpstr>
      <vt:lpstr>Xilosa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Diana Almeida Teixeira</dc:creator>
  <cp:lastModifiedBy>Diana Almeida Teixeira</cp:lastModifiedBy>
  <cp:revision>50</cp:revision>
  <dcterms:created xsi:type="dcterms:W3CDTF">2018-10-23T18:15:29Z</dcterms:created>
  <dcterms:modified xsi:type="dcterms:W3CDTF">2018-11-07T10:52:25Z</dcterms:modified>
</cp:coreProperties>
</file>